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</p:sldIdLst>
  <p:sldSz cx="18288000" cy="10287000"/>
  <p:notesSz cx="6858000" cy="9144000"/>
  <p:embeddedFontLst>
    <p:embeddedFont>
      <p:font typeface="Gochi Hand" charset="1" panose="00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Now" charset="1" panose="00000500000000000000"/>
      <p:regular r:id="rId11"/>
    </p:embeddedFont>
    <p:embeddedFont>
      <p:font typeface="Now Bold" charset="1" panose="00000800000000000000"/>
      <p:regular r:id="rId12"/>
    </p:embeddedFont>
    <p:embeddedFont>
      <p:font typeface="Now Thin" charset="1" panose="00000300000000000000"/>
      <p:regular r:id="rId13"/>
    </p:embeddedFont>
    <p:embeddedFont>
      <p:font typeface="Now Light" charset="1" panose="00000400000000000000"/>
      <p:regular r:id="rId14"/>
    </p:embeddedFont>
    <p:embeddedFont>
      <p:font typeface="Now Medium" charset="1" panose="00000600000000000000"/>
      <p:regular r:id="rId15"/>
    </p:embeddedFont>
    <p:embeddedFont>
      <p:font typeface="Now Heavy" charset="1" panose="00000A00000000000000"/>
      <p:regular r:id="rId16"/>
    </p:embeddedFont>
    <p:embeddedFont>
      <p:font typeface="Bryndan Write" charset="1" panose="02000503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svg" Type="http://schemas.openxmlformats.org/officeDocument/2006/relationships/image"/><Relationship Id="rId12" Target="../media/image63.png" Type="http://schemas.openxmlformats.org/officeDocument/2006/relationships/image"/><Relationship Id="rId13" Target="../media/image64.svg" Type="http://schemas.openxmlformats.org/officeDocument/2006/relationships/image"/><Relationship Id="rId14" Target="../media/image65.png" Type="http://schemas.openxmlformats.org/officeDocument/2006/relationships/image"/><Relationship Id="rId15" Target="../media/image66.svg" Type="http://schemas.openxmlformats.org/officeDocument/2006/relationships/image"/><Relationship Id="rId2" Target="../media/image1.jpeg" Type="http://schemas.openxmlformats.org/officeDocument/2006/relationships/image"/><Relationship Id="rId3" Target="../media/image58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59.png" Type="http://schemas.openxmlformats.org/officeDocument/2006/relationships/image"/><Relationship Id="rId9" Target="../media/image60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69.png" Type="http://schemas.openxmlformats.org/officeDocument/2006/relationships/image"/><Relationship Id="rId14" Target="../media/image70.svg" Type="http://schemas.openxmlformats.org/officeDocument/2006/relationships/image"/><Relationship Id="rId15" Target="../media/image2.png" Type="http://schemas.openxmlformats.org/officeDocument/2006/relationships/image"/><Relationship Id="rId16" Target="../media/image3.svg" Type="http://schemas.openxmlformats.org/officeDocument/2006/relationships/image"/><Relationship Id="rId2" Target="../media/image1.jpeg" Type="http://schemas.openxmlformats.org/officeDocument/2006/relationships/image"/><Relationship Id="rId3" Target="../media/image67.png" Type="http://schemas.openxmlformats.org/officeDocument/2006/relationships/image"/><Relationship Id="rId4" Target="../media/image68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jpe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jpe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342060">
            <a:off x="5481480" y="2383988"/>
            <a:ext cx="7325040" cy="6299535"/>
          </a:xfrm>
          <a:custGeom>
            <a:avLst/>
            <a:gdLst/>
            <a:ahLst/>
            <a:cxnLst/>
            <a:rect r="r" b="b" t="t" l="l"/>
            <a:pathLst>
              <a:path h="6299535" w="7325040">
                <a:moveTo>
                  <a:pt x="0" y="0"/>
                </a:moveTo>
                <a:lnTo>
                  <a:pt x="7325040" y="0"/>
                </a:lnTo>
                <a:lnTo>
                  <a:pt x="7325040" y="6299535"/>
                </a:lnTo>
                <a:lnTo>
                  <a:pt x="0" y="6299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21756" y="4630577"/>
            <a:ext cx="10444488" cy="234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6"/>
              </a:lnSpc>
            </a:pPr>
            <a:r>
              <a:rPr lang="en-US" sz="16506">
                <a:solidFill>
                  <a:srgbClr val="FFFFFF"/>
                </a:solidFill>
                <a:latin typeface="Bryndan Write Bold"/>
              </a:rPr>
              <a:t>E-BOT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097523">
            <a:off x="11156873" y="1560993"/>
            <a:ext cx="1885747" cy="1296022"/>
          </a:xfrm>
          <a:custGeom>
            <a:avLst/>
            <a:gdLst/>
            <a:ahLst/>
            <a:cxnLst/>
            <a:rect r="r" b="b" t="t" l="l"/>
            <a:pathLst>
              <a:path h="1296022" w="1885747">
                <a:moveTo>
                  <a:pt x="0" y="0"/>
                </a:moveTo>
                <a:lnTo>
                  <a:pt x="1885746" y="0"/>
                </a:lnTo>
                <a:lnTo>
                  <a:pt x="1885746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829267">
            <a:off x="15774367" y="8189225"/>
            <a:ext cx="3715300" cy="2519649"/>
          </a:xfrm>
          <a:custGeom>
            <a:avLst/>
            <a:gdLst/>
            <a:ahLst/>
            <a:cxnLst/>
            <a:rect r="r" b="b" t="t" l="l"/>
            <a:pathLst>
              <a:path h="2519649" w="3715300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559470">
            <a:off x="2930373" y="2435234"/>
            <a:ext cx="2195245" cy="2279892"/>
          </a:xfrm>
          <a:custGeom>
            <a:avLst/>
            <a:gdLst/>
            <a:ahLst/>
            <a:cxnLst/>
            <a:rect r="r" b="b" t="t" l="l"/>
            <a:pathLst>
              <a:path h="2279892" w="2195245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80170">
            <a:off x="13972610" y="5900178"/>
            <a:ext cx="1664513" cy="2142851"/>
          </a:xfrm>
          <a:custGeom>
            <a:avLst/>
            <a:gdLst/>
            <a:ahLst/>
            <a:cxnLst/>
            <a:rect r="r" b="b" t="t" l="l"/>
            <a:pathLst>
              <a:path h="2142851" w="1664513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391118">
            <a:off x="14634691" y="-210499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366799" y="8742045"/>
            <a:ext cx="5554402" cy="51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2899">
                <a:solidFill>
                  <a:srgbClr val="FFFFFF"/>
                </a:solidFill>
                <a:latin typeface="Bryndan Write Bold"/>
              </a:rPr>
              <a:t>DR.SAMAR HESHAM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5367" y="-614565"/>
            <a:ext cx="3402500" cy="3006572"/>
          </a:xfrm>
          <a:custGeom>
            <a:avLst/>
            <a:gdLst/>
            <a:ahLst/>
            <a:cxnLst/>
            <a:rect r="r" b="b" t="t" l="l"/>
            <a:pathLst>
              <a:path h="3006572" w="3402500">
                <a:moveTo>
                  <a:pt x="0" y="0"/>
                </a:moveTo>
                <a:lnTo>
                  <a:pt x="3402500" y="0"/>
                </a:lnTo>
                <a:lnTo>
                  <a:pt x="3402500" y="3006572"/>
                </a:lnTo>
                <a:lnTo>
                  <a:pt x="0" y="30065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67622">
            <a:off x="15839248" y="7911485"/>
            <a:ext cx="1709996" cy="1669578"/>
          </a:xfrm>
          <a:custGeom>
            <a:avLst/>
            <a:gdLst/>
            <a:ahLst/>
            <a:cxnLst/>
            <a:rect r="r" b="b" t="t" l="l"/>
            <a:pathLst>
              <a:path h="1669578" w="1709996">
                <a:moveTo>
                  <a:pt x="0" y="0"/>
                </a:moveTo>
                <a:lnTo>
                  <a:pt x="1709996" y="0"/>
                </a:lnTo>
                <a:lnTo>
                  <a:pt x="1709996" y="1669579"/>
                </a:lnTo>
                <a:lnTo>
                  <a:pt x="0" y="1669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29133" y="664489"/>
            <a:ext cx="4130225" cy="728422"/>
          </a:xfrm>
          <a:custGeom>
            <a:avLst/>
            <a:gdLst/>
            <a:ahLst/>
            <a:cxnLst/>
            <a:rect r="r" b="b" t="t" l="l"/>
            <a:pathLst>
              <a:path h="728422" w="4130225">
                <a:moveTo>
                  <a:pt x="0" y="0"/>
                </a:moveTo>
                <a:lnTo>
                  <a:pt x="4130226" y="0"/>
                </a:lnTo>
                <a:lnTo>
                  <a:pt x="4130226" y="728422"/>
                </a:lnTo>
                <a:lnTo>
                  <a:pt x="0" y="728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69133" y="2392007"/>
            <a:ext cx="5648068" cy="7338366"/>
          </a:xfrm>
          <a:custGeom>
            <a:avLst/>
            <a:gdLst/>
            <a:ahLst/>
            <a:cxnLst/>
            <a:rect r="r" b="b" t="t" l="l"/>
            <a:pathLst>
              <a:path h="7338366" w="5648068">
                <a:moveTo>
                  <a:pt x="0" y="0"/>
                </a:moveTo>
                <a:lnTo>
                  <a:pt x="5648068" y="0"/>
                </a:lnTo>
                <a:lnTo>
                  <a:pt x="5648068" y="7338366"/>
                </a:lnTo>
                <a:lnTo>
                  <a:pt x="0" y="73383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60595" y="1325588"/>
            <a:ext cx="8766810" cy="833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0"/>
              </a:lnSpc>
            </a:pPr>
            <a:r>
              <a:rPr lang="en-US" sz="6500">
                <a:solidFill>
                  <a:srgbClr val="FFFFFF"/>
                </a:solidFill>
                <a:latin typeface="Gochi Hand"/>
              </a:rPr>
              <a:t>Dfd diagram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391118">
            <a:off x="10316583" y="-291547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3311855" y="1236710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87134" y="7285943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32840" y="5476927"/>
            <a:ext cx="1600479" cy="2057400"/>
          </a:xfrm>
          <a:custGeom>
            <a:avLst/>
            <a:gdLst/>
            <a:ahLst/>
            <a:cxnLst/>
            <a:rect r="r" b="b" t="t" l="l"/>
            <a:pathLst>
              <a:path h="2057400" w="1600479">
                <a:moveTo>
                  <a:pt x="0" y="0"/>
                </a:moveTo>
                <a:lnTo>
                  <a:pt x="1600480" y="0"/>
                </a:lnTo>
                <a:lnTo>
                  <a:pt x="160048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83823" y="641041"/>
            <a:ext cx="2999781" cy="2955685"/>
          </a:xfrm>
          <a:custGeom>
            <a:avLst/>
            <a:gdLst/>
            <a:ahLst/>
            <a:cxnLst/>
            <a:rect r="r" b="b" t="t" l="l"/>
            <a:pathLst>
              <a:path h="2955685" w="2999781">
                <a:moveTo>
                  <a:pt x="0" y="0"/>
                </a:moveTo>
                <a:lnTo>
                  <a:pt x="2999781" y="0"/>
                </a:lnTo>
                <a:lnTo>
                  <a:pt x="2999781" y="2955684"/>
                </a:lnTo>
                <a:lnTo>
                  <a:pt x="0" y="29556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674241" y="3985718"/>
            <a:ext cx="8939518" cy="3832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4"/>
              </a:lnSpc>
            </a:pPr>
            <a:r>
              <a:rPr lang="en-US" sz="2127">
                <a:solidFill>
                  <a:srgbClr val="000000"/>
                </a:solidFill>
                <a:latin typeface="Now"/>
              </a:rPr>
              <a:t>Our Emergency Interactive Chatbot Medical Assistance is more than a technological advancement; it's a lifeline. With precision and compassion, this chatbot empowers individuals during medical emergencies, offering immediate support, accurate guidance, and bridging the crucial gap until professional help arrives.</a:t>
            </a:r>
          </a:p>
          <a:p>
            <a:pPr algn="ctr">
              <a:lnSpc>
                <a:spcPts val="3424"/>
              </a:lnSpc>
            </a:pPr>
            <a:r>
              <a:rPr lang="en-US" sz="2127">
                <a:solidFill>
                  <a:srgbClr val="000000"/>
                </a:solidFill>
                <a:latin typeface="Now"/>
              </a:rPr>
              <a:t>Experience the revolution—where cutting-edge technology meets unwavering commitment to your well-being. In emergencies, trust our chatbot to be your companion, ensuring that every second counts towards saving lives.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24712" y="3172507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Conclusion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63826">
            <a:off x="11537191" y="1778400"/>
            <a:ext cx="1947347" cy="1338359"/>
          </a:xfrm>
          <a:custGeom>
            <a:avLst/>
            <a:gdLst/>
            <a:ahLst/>
            <a:cxnLst/>
            <a:rect r="r" b="b" t="t" l="l"/>
            <a:pathLst>
              <a:path h="1338359" w="1947347">
                <a:moveTo>
                  <a:pt x="0" y="0"/>
                </a:moveTo>
                <a:lnTo>
                  <a:pt x="1947347" y="0"/>
                </a:lnTo>
                <a:lnTo>
                  <a:pt x="1947347" y="1338358"/>
                </a:lnTo>
                <a:lnTo>
                  <a:pt x="0" y="13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829267">
            <a:off x="15774367" y="8189225"/>
            <a:ext cx="3715300" cy="2519649"/>
          </a:xfrm>
          <a:custGeom>
            <a:avLst/>
            <a:gdLst/>
            <a:ahLst/>
            <a:cxnLst/>
            <a:rect r="r" b="b" t="t" l="l"/>
            <a:pathLst>
              <a:path h="2519649" w="3715300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91118">
            <a:off x="14634691" y="-210499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699999">
            <a:off x="3677137" y="2203427"/>
            <a:ext cx="2068144" cy="1756042"/>
          </a:xfrm>
          <a:custGeom>
            <a:avLst/>
            <a:gdLst/>
            <a:ahLst/>
            <a:cxnLst/>
            <a:rect r="r" b="b" t="t" l="l"/>
            <a:pathLst>
              <a:path h="1756042" w="2068144">
                <a:moveTo>
                  <a:pt x="0" y="0"/>
                </a:moveTo>
                <a:lnTo>
                  <a:pt x="2068145" y="0"/>
                </a:lnTo>
                <a:lnTo>
                  <a:pt x="2068145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334544">
            <a:off x="13001227" y="5822549"/>
            <a:ext cx="2068144" cy="1756042"/>
          </a:xfrm>
          <a:custGeom>
            <a:avLst/>
            <a:gdLst/>
            <a:ahLst/>
            <a:cxnLst/>
            <a:rect r="r" b="b" t="t" l="l"/>
            <a:pathLst>
              <a:path h="1756042" w="2068144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42060">
            <a:off x="6292314" y="3696068"/>
            <a:ext cx="5703373" cy="4904900"/>
          </a:xfrm>
          <a:custGeom>
            <a:avLst/>
            <a:gdLst/>
            <a:ahLst/>
            <a:cxnLst/>
            <a:rect r="r" b="b" t="t" l="l"/>
            <a:pathLst>
              <a:path h="4904900" w="5703373">
                <a:moveTo>
                  <a:pt x="0" y="0"/>
                </a:moveTo>
                <a:lnTo>
                  <a:pt x="5703372" y="0"/>
                </a:lnTo>
                <a:lnTo>
                  <a:pt x="5703372" y="4904900"/>
                </a:lnTo>
                <a:lnTo>
                  <a:pt x="0" y="4904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78903" y="3198570"/>
            <a:ext cx="7730195" cy="404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21"/>
              </a:lnSpc>
            </a:pPr>
            <a:r>
              <a:rPr lang="en-US" sz="15021">
                <a:solidFill>
                  <a:srgbClr val="FFFFFF"/>
                </a:solidFill>
                <a:latin typeface="Bryndan Writ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2353" t="0" r="32353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6496022" y="3019230"/>
            <a:ext cx="9640627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96022" y="4207071"/>
            <a:ext cx="6681853" cy="5051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95"/>
              </a:lnSpc>
            </a:pPr>
            <a:r>
              <a:rPr lang="en-US" sz="1925">
                <a:solidFill>
                  <a:srgbClr val="FFFFFF"/>
                </a:solidFill>
                <a:latin typeface="Now"/>
              </a:rPr>
              <a:t>Welcome to our Emergency Interactive Chatbot Medical Assistance—an innovative solution for swift and efficient support during critical medical situations.</a:t>
            </a:r>
          </a:p>
          <a:p>
            <a:pPr marL="415726" indent="-207863" lvl="1">
              <a:lnSpc>
                <a:spcPts val="2695"/>
              </a:lnSpc>
              <a:buFont typeface="Arial"/>
              <a:buChar char="•"/>
            </a:pPr>
            <a:r>
              <a:rPr lang="en-US" sz="1925">
                <a:solidFill>
                  <a:srgbClr val="FFFFFF"/>
                </a:solidFill>
                <a:latin typeface="Now"/>
              </a:rPr>
              <a:t>In times of urgency, access to accurate information and guidance can be a game-changer.</a:t>
            </a:r>
          </a:p>
          <a:p>
            <a:pPr marL="415726" indent="-207863" lvl="1">
              <a:lnSpc>
                <a:spcPts val="2695"/>
              </a:lnSpc>
              <a:buFont typeface="Arial"/>
              <a:buChar char="•"/>
            </a:pPr>
            <a:r>
              <a:rPr lang="en-US" sz="1925">
                <a:solidFill>
                  <a:srgbClr val="FFFFFF"/>
                </a:solidFill>
                <a:latin typeface="Now"/>
              </a:rPr>
              <a:t>Our intelligent chatbot seamlessly blends advanced technology with compassionate care to provide immediate assistance.</a:t>
            </a:r>
          </a:p>
          <a:p>
            <a:pPr>
              <a:lnSpc>
                <a:spcPts val="2695"/>
              </a:lnSpc>
            </a:pPr>
            <a:r>
              <a:rPr lang="en-US" sz="1925">
                <a:solidFill>
                  <a:srgbClr val="FFFFFF"/>
                </a:solidFill>
                <a:latin typeface="Now"/>
              </a:rPr>
              <a:t>Experience the future of emergency medical support with our innovative chatbot—because every second counts when it comes to saving lives.</a:t>
            </a: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  <a:p>
            <a:pPr>
              <a:lnSpc>
                <a:spcPts val="2695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1353809">
            <a:off x="12900677" y="1466714"/>
            <a:ext cx="1665386" cy="1729602"/>
          </a:xfrm>
          <a:custGeom>
            <a:avLst/>
            <a:gdLst/>
            <a:ahLst/>
            <a:cxnLst/>
            <a:rect r="r" b="b" t="t" l="l"/>
            <a:pathLst>
              <a:path h="1729602" w="1665386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87847">
            <a:off x="15185561" y="7207175"/>
            <a:ext cx="1902177" cy="1859369"/>
          </a:xfrm>
          <a:custGeom>
            <a:avLst/>
            <a:gdLst/>
            <a:ahLst/>
            <a:cxnLst/>
            <a:rect r="r" b="b" t="t" l="l"/>
            <a:pathLst>
              <a:path h="1859369" w="1902177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3488">
            <a:off x="4200371" y="941233"/>
            <a:ext cx="1627739" cy="1550791"/>
          </a:xfrm>
          <a:custGeom>
            <a:avLst/>
            <a:gdLst/>
            <a:ahLst/>
            <a:cxnLst/>
            <a:rect r="r" b="b" t="t" l="l"/>
            <a:pathLst>
              <a:path h="1550791" w="1627739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49565" y="7639245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6181" t="0" r="48502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6496022" y="3019230"/>
            <a:ext cx="9640627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PROBLEM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96022" y="4197546"/>
            <a:ext cx="8675320" cy="3051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-The delayed administration of first aid for individuals      with chronic illnesses and sudden health crises often results in many cases of fatalities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-Lack of awareness of emergency contact numbers and nearby hospital locations contributes to the challenge.</a:t>
            </a:r>
          </a:p>
          <a:p>
            <a:pPr>
              <a:lnSpc>
                <a:spcPts val="350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2972149" y="625038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17653" y="8108592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49565" y="7639245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6181" t="0" r="48502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6496022" y="3019230"/>
            <a:ext cx="9640627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SOLUTION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96022" y="4197546"/>
            <a:ext cx="8675320" cy="2613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-This app will be like an assistant that displays first aid tips you may need in emergency situations.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-In special cases, the app will directly connect to emergency services or one of the numbers specified by the user for immediate contact.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2972149" y="625038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17653" y="8108592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49565" y="7639245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91370" y="3588120"/>
            <a:ext cx="9705260" cy="4274239"/>
          </a:xfrm>
          <a:custGeom>
            <a:avLst/>
            <a:gdLst/>
            <a:ahLst/>
            <a:cxnLst/>
            <a:rect r="r" b="b" t="t" l="l"/>
            <a:pathLst>
              <a:path h="4274239" w="9705260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21296">
            <a:off x="6325472" y="5529041"/>
            <a:ext cx="5637056" cy="1434887"/>
          </a:xfrm>
          <a:custGeom>
            <a:avLst/>
            <a:gdLst/>
            <a:ahLst/>
            <a:cxnLst/>
            <a:rect r="r" b="b" t="t" l="l"/>
            <a:pathLst>
              <a:path h="1434887" w="5637056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26566">
            <a:off x="2743604" y="2404370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87259" y="4768977"/>
            <a:ext cx="10913483" cy="1101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>
                <a:solidFill>
                  <a:srgbClr val="000000"/>
                </a:solidFill>
                <a:latin typeface="Gochi Hand"/>
              </a:rPr>
              <a:t>Objectives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7671314">
            <a:off x="11833594" y="5972294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53680" y="3239003"/>
            <a:ext cx="4368814" cy="6019297"/>
          </a:xfrm>
          <a:custGeom>
            <a:avLst/>
            <a:gdLst/>
            <a:ahLst/>
            <a:cxnLst/>
            <a:rect r="r" b="b" t="t" l="l"/>
            <a:pathLst>
              <a:path h="6019297" w="4368814">
                <a:moveTo>
                  <a:pt x="0" y="0"/>
                </a:moveTo>
                <a:lnTo>
                  <a:pt x="4368814" y="0"/>
                </a:lnTo>
                <a:lnTo>
                  <a:pt x="4368814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269582" y="5186459"/>
            <a:ext cx="3537010" cy="1177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location based services and user-friendly and user education 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87259" y="1362075"/>
            <a:ext cx="1091348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Objectives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958195" y="3239003"/>
            <a:ext cx="4368814" cy="6019297"/>
          </a:xfrm>
          <a:custGeom>
            <a:avLst/>
            <a:gdLst/>
            <a:ahLst/>
            <a:cxnLst/>
            <a:rect r="r" b="b" t="t" l="l"/>
            <a:pathLst>
              <a:path h="6019297" w="4368814">
                <a:moveTo>
                  <a:pt x="0" y="0"/>
                </a:moveTo>
                <a:lnTo>
                  <a:pt x="4368815" y="0"/>
                </a:lnTo>
                <a:lnTo>
                  <a:pt x="4368815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374098" y="5186459"/>
            <a:ext cx="3537010" cy="1177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first aid guidelines and integration with emergency services 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065506" y="3239003"/>
            <a:ext cx="4368814" cy="6019297"/>
          </a:xfrm>
          <a:custGeom>
            <a:avLst/>
            <a:gdLst/>
            <a:ahLst/>
            <a:cxnLst/>
            <a:rect r="r" b="b" t="t" l="l"/>
            <a:pathLst>
              <a:path h="6019297" w="4368814">
                <a:moveTo>
                  <a:pt x="0" y="0"/>
                </a:moveTo>
                <a:lnTo>
                  <a:pt x="4368814" y="0"/>
                </a:lnTo>
                <a:lnTo>
                  <a:pt x="4368814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81408" y="5186459"/>
            <a:ext cx="3537010" cy="77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Real-time assistance and assessment of symptoms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72287" y="3431430"/>
            <a:ext cx="195525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64976" y="3431430"/>
            <a:ext cx="195525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60461" y="3431430"/>
            <a:ext cx="195525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3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-475825" y="581641"/>
            <a:ext cx="4418750" cy="1735364"/>
          </a:xfrm>
          <a:custGeom>
            <a:avLst/>
            <a:gdLst/>
            <a:ahLst/>
            <a:cxnLst/>
            <a:rect r="r" b="b" t="t" l="l"/>
            <a:pathLst>
              <a:path h="1735364" w="4418750">
                <a:moveTo>
                  <a:pt x="4418750" y="0"/>
                </a:moveTo>
                <a:lnTo>
                  <a:pt x="0" y="0"/>
                </a:lnTo>
                <a:lnTo>
                  <a:pt x="0" y="1735364"/>
                </a:lnTo>
                <a:lnTo>
                  <a:pt x="4418750" y="1735364"/>
                </a:lnTo>
                <a:lnTo>
                  <a:pt x="441875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060461" y="467942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91370" y="3588120"/>
            <a:ext cx="9705260" cy="4274239"/>
          </a:xfrm>
          <a:custGeom>
            <a:avLst/>
            <a:gdLst/>
            <a:ahLst/>
            <a:cxnLst/>
            <a:rect r="r" b="b" t="t" l="l"/>
            <a:pathLst>
              <a:path h="4274239" w="9705260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026566">
            <a:off x="2743604" y="2404370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23529" y="4735554"/>
            <a:ext cx="7840942" cy="1616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72"/>
              </a:lnSpc>
            </a:pPr>
            <a:r>
              <a:rPr lang="en-US" sz="12630">
                <a:solidFill>
                  <a:srgbClr val="000000"/>
                </a:solidFill>
                <a:latin typeface="Gochi Hand"/>
              </a:rPr>
              <a:t>Diagrams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7671314">
            <a:off x="11833594" y="5972294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5367" y="-614565"/>
            <a:ext cx="3402500" cy="3006572"/>
          </a:xfrm>
          <a:custGeom>
            <a:avLst/>
            <a:gdLst/>
            <a:ahLst/>
            <a:cxnLst/>
            <a:rect r="r" b="b" t="t" l="l"/>
            <a:pathLst>
              <a:path h="3006572" w="3402500">
                <a:moveTo>
                  <a:pt x="0" y="0"/>
                </a:moveTo>
                <a:lnTo>
                  <a:pt x="3402500" y="0"/>
                </a:lnTo>
                <a:lnTo>
                  <a:pt x="3402500" y="3006572"/>
                </a:lnTo>
                <a:lnTo>
                  <a:pt x="0" y="30065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67622">
            <a:off x="16143218" y="7911485"/>
            <a:ext cx="1709996" cy="1669578"/>
          </a:xfrm>
          <a:custGeom>
            <a:avLst/>
            <a:gdLst/>
            <a:ahLst/>
            <a:cxnLst/>
            <a:rect r="r" b="b" t="t" l="l"/>
            <a:pathLst>
              <a:path h="1669578" w="1709996">
                <a:moveTo>
                  <a:pt x="0" y="0"/>
                </a:moveTo>
                <a:lnTo>
                  <a:pt x="1709997" y="0"/>
                </a:lnTo>
                <a:lnTo>
                  <a:pt x="1709997" y="1669579"/>
                </a:lnTo>
                <a:lnTo>
                  <a:pt x="0" y="1669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29133" y="664489"/>
            <a:ext cx="4130225" cy="728422"/>
          </a:xfrm>
          <a:custGeom>
            <a:avLst/>
            <a:gdLst/>
            <a:ahLst/>
            <a:cxnLst/>
            <a:rect r="r" b="b" t="t" l="l"/>
            <a:pathLst>
              <a:path h="728422" w="4130225">
                <a:moveTo>
                  <a:pt x="0" y="0"/>
                </a:moveTo>
                <a:lnTo>
                  <a:pt x="4130226" y="0"/>
                </a:lnTo>
                <a:lnTo>
                  <a:pt x="4130226" y="728422"/>
                </a:lnTo>
                <a:lnTo>
                  <a:pt x="0" y="728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89811" y="2159361"/>
            <a:ext cx="13708378" cy="6945578"/>
          </a:xfrm>
          <a:custGeom>
            <a:avLst/>
            <a:gdLst/>
            <a:ahLst/>
            <a:cxnLst/>
            <a:rect r="r" b="b" t="t" l="l"/>
            <a:pathLst>
              <a:path h="6945578" w="13708378">
                <a:moveTo>
                  <a:pt x="0" y="0"/>
                </a:moveTo>
                <a:lnTo>
                  <a:pt x="13708378" y="0"/>
                </a:lnTo>
                <a:lnTo>
                  <a:pt x="13708378" y="6945578"/>
                </a:lnTo>
                <a:lnTo>
                  <a:pt x="0" y="69455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60595" y="1325588"/>
            <a:ext cx="8766810" cy="833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0"/>
              </a:lnSpc>
            </a:pPr>
            <a:r>
              <a:rPr lang="en-US" sz="6500">
                <a:solidFill>
                  <a:srgbClr val="FFFFFF"/>
                </a:solidFill>
                <a:latin typeface="Gochi Hand"/>
              </a:rPr>
              <a:t>UML class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5367" y="-614565"/>
            <a:ext cx="3402500" cy="3006572"/>
          </a:xfrm>
          <a:custGeom>
            <a:avLst/>
            <a:gdLst/>
            <a:ahLst/>
            <a:cxnLst/>
            <a:rect r="r" b="b" t="t" l="l"/>
            <a:pathLst>
              <a:path h="3006572" w="3402500">
                <a:moveTo>
                  <a:pt x="0" y="0"/>
                </a:moveTo>
                <a:lnTo>
                  <a:pt x="3402500" y="0"/>
                </a:lnTo>
                <a:lnTo>
                  <a:pt x="3402500" y="3006572"/>
                </a:lnTo>
                <a:lnTo>
                  <a:pt x="0" y="30065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67622">
            <a:off x="15839248" y="7911485"/>
            <a:ext cx="1709996" cy="1669578"/>
          </a:xfrm>
          <a:custGeom>
            <a:avLst/>
            <a:gdLst/>
            <a:ahLst/>
            <a:cxnLst/>
            <a:rect r="r" b="b" t="t" l="l"/>
            <a:pathLst>
              <a:path h="1669578" w="1709996">
                <a:moveTo>
                  <a:pt x="0" y="0"/>
                </a:moveTo>
                <a:lnTo>
                  <a:pt x="1709996" y="0"/>
                </a:lnTo>
                <a:lnTo>
                  <a:pt x="1709996" y="1669579"/>
                </a:lnTo>
                <a:lnTo>
                  <a:pt x="0" y="1669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29133" y="664489"/>
            <a:ext cx="4130225" cy="728422"/>
          </a:xfrm>
          <a:custGeom>
            <a:avLst/>
            <a:gdLst/>
            <a:ahLst/>
            <a:cxnLst/>
            <a:rect r="r" b="b" t="t" l="l"/>
            <a:pathLst>
              <a:path h="728422" w="4130225">
                <a:moveTo>
                  <a:pt x="0" y="0"/>
                </a:moveTo>
                <a:lnTo>
                  <a:pt x="4130226" y="0"/>
                </a:lnTo>
                <a:lnTo>
                  <a:pt x="4130226" y="728422"/>
                </a:lnTo>
                <a:lnTo>
                  <a:pt x="0" y="728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28007" y="2651055"/>
            <a:ext cx="9031986" cy="6607245"/>
          </a:xfrm>
          <a:custGeom>
            <a:avLst/>
            <a:gdLst/>
            <a:ahLst/>
            <a:cxnLst/>
            <a:rect r="r" b="b" t="t" l="l"/>
            <a:pathLst>
              <a:path h="6607245" w="9031986">
                <a:moveTo>
                  <a:pt x="0" y="0"/>
                </a:moveTo>
                <a:lnTo>
                  <a:pt x="9031986" y="0"/>
                </a:lnTo>
                <a:lnTo>
                  <a:pt x="9031986" y="6607245"/>
                </a:lnTo>
                <a:lnTo>
                  <a:pt x="0" y="66072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60595" y="1325588"/>
            <a:ext cx="8766810" cy="833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0"/>
              </a:lnSpc>
            </a:pPr>
            <a:r>
              <a:rPr lang="en-US" sz="6500">
                <a:solidFill>
                  <a:srgbClr val="FFFFFF"/>
                </a:solidFill>
                <a:latin typeface="Gochi Hand"/>
              </a:rPr>
              <a:t>sequence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DAF7qEOFTzc</dc:identifier>
  <dcterms:modified xsi:type="dcterms:W3CDTF">2011-08-01T06:04:30Z</dcterms:modified>
  <cp:revision>1</cp:revision>
  <dc:title>INTRODUCTION</dc:title>
</cp:coreProperties>
</file>